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975" autoAdjust="0"/>
    <p:restoredTop sz="80185" autoAdjust="0"/>
  </p:normalViewPr>
  <p:slideViewPr>
    <p:cSldViewPr>
      <p:cViewPr varScale="1">
        <p:scale>
          <a:sx n="82" d="100"/>
          <a:sy n="82" d="100"/>
        </p:scale>
        <p:origin x="1722" y="5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1BA9B-2C95-45B8-B2D2-DC52C8C078A2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A799A-4220-4AE6-B67F-2951ECEB99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56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de-DE" dirty="0" smtClean="0"/>
              <a:t>Zu beschneidendes Bild aus der Zwischenablage oder per Drag &amp; Drop in diese Seite einfügen</a:t>
            </a:r>
          </a:p>
          <a:p>
            <a:pPr marL="228600" indent="-228600">
              <a:buAutoNum type="arabicParenR"/>
            </a:pPr>
            <a:r>
              <a:rPr lang="de-DE" dirty="0" smtClean="0"/>
              <a:t>Mit</a:t>
            </a:r>
            <a:r>
              <a:rPr lang="de-DE" baseline="0" dirty="0" smtClean="0"/>
              <a:t> der rechten Maustaste das Bild „In den Hintergrund“ schicken: es wird der 16:9 Rahmen für den Zuschnitt sichtbar</a:t>
            </a:r>
          </a:p>
          <a:p>
            <a:pPr marL="228600" indent="-228600">
              <a:buAutoNum type="arabicParenR"/>
            </a:pPr>
            <a:r>
              <a:rPr lang="de-DE" baseline="0" dirty="0" smtClean="0"/>
              <a:t>Das Bild nun anklicken und mit den Greifpunkten an den Ecken so verkleinern/verschieben, bis der gewünschte Ausschnitt stimmt.</a:t>
            </a:r>
          </a:p>
          <a:p>
            <a:pPr marL="228600" indent="-228600">
              <a:buAutoNum type="arabicParenR"/>
            </a:pPr>
            <a:r>
              <a:rPr lang="de-DE" baseline="0" dirty="0" smtClean="0"/>
              <a:t>NIEMALS das Bild mit den Greifpunkten in der Mitte der Seiten stauchen/verzerren, sondern immer nur proportional an den Ecken!</a:t>
            </a:r>
          </a:p>
          <a:p>
            <a:pPr marL="228600" indent="-228600">
              <a:buAutoNum type="arabicParenR"/>
            </a:pPr>
            <a:r>
              <a:rPr lang="de-DE" baseline="0" dirty="0" smtClean="0"/>
              <a:t>Wenn der Ausschnitt stimmt, das Bild mit der rechten Maustaste „In den Vordergrund“ schicken</a:t>
            </a:r>
          </a:p>
          <a:p>
            <a:pPr marL="228600" indent="-228600">
              <a:buAutoNum type="arabicParenR"/>
            </a:pPr>
            <a:r>
              <a:rPr lang="de-DE" baseline="0" dirty="0" smtClean="0"/>
              <a:t>Im Menü Datei „Speichern unter“ auswählen, einen Speicherort/Namen vergeben und als Dateityp „JPEG-Dateiaustauschformat“ wählen</a:t>
            </a:r>
          </a:p>
          <a:p>
            <a:pPr marL="228600" indent="-228600">
              <a:buAutoNum type="arabicParenR"/>
            </a:pPr>
            <a:r>
              <a:rPr lang="de-DE" baseline="0" dirty="0" smtClean="0"/>
              <a:t>Im Speichern-Dialog „nur aktuelle Folie “ anwählen</a:t>
            </a:r>
          </a:p>
          <a:p>
            <a:pPr marL="228600" indent="-228600">
              <a:buAutoNum type="arabicParenR"/>
            </a:pPr>
            <a:r>
              <a:rPr lang="de-DE" baseline="0" dirty="0" smtClean="0"/>
              <a:t>Das so gespeicherte Bild kann nun in die Medienverwaltung von Wordpress geladen werden 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799A-4220-4AE6-B67F-2951ECEB993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28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73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2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23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0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51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75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64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2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49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3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64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90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B3B27-9FD9-45DF-9796-0B36EB3C8279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9F32-54F9-4922-9399-529BED815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80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0" y="-467946"/>
            <a:ext cx="9140370" cy="6093579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2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Bildschirmpräsentation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Stiftung Preussischer Kulturbesitz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Stockmann, Ralf</dc:creator>
  <cp:lastModifiedBy>Johanns, Diana</cp:lastModifiedBy>
  <cp:revision>7</cp:revision>
  <dcterms:created xsi:type="dcterms:W3CDTF">2015-10-08T11:54:54Z</dcterms:created>
  <dcterms:modified xsi:type="dcterms:W3CDTF">2022-05-30T10:46:23Z</dcterms:modified>
</cp:coreProperties>
</file>