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89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6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03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4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06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21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79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08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99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11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F2B2-E63B-4D84-8416-478E44ABDA3B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2866-CDF9-4A9E-B667-A48E5D6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47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98" y="0"/>
            <a:ext cx="4476867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r="19586"/>
          <a:stretch/>
        </p:blipFill>
        <p:spPr>
          <a:xfrm>
            <a:off x="0" y="0"/>
            <a:ext cx="7702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Stattliche Museen zu Berlin SPK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ABGESAGT</dc:title>
  <dc:creator>Hilger, Kristina</dc:creator>
  <cp:lastModifiedBy>Hilger, Kristina</cp:lastModifiedBy>
  <cp:revision>3</cp:revision>
  <dcterms:created xsi:type="dcterms:W3CDTF">2021-11-29T12:28:58Z</dcterms:created>
  <dcterms:modified xsi:type="dcterms:W3CDTF">2022-04-26T11:27:45Z</dcterms:modified>
</cp:coreProperties>
</file>