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17244-D302-4D97-A207-EA04E388E623}" v="13" dt="2022-05-10T14:11:42.0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microsoft.com/office/2015/10/relationships/revisionInfo" Target="revisionInfo.xml"/><Relationship Id="rId5" Type="http://schemas.openxmlformats.org/officeDocument/2006/relationships/theme" Target="theme/theme1.xml"/><Relationship Id="rId10" Type="http://schemas.microsoft.com/office/2016/11/relationships/changesInfo" Target="changesInfos/changesInfo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Caspers" userId="a94aac63b14515fa" providerId="LiveId" clId="{34117244-D302-4D97-A207-EA04E388E623}"/>
    <pc:docChg chg="custSel addSld modSld sldOrd">
      <pc:chgData name="Sandra Caspers" userId="a94aac63b14515fa" providerId="LiveId" clId="{34117244-D302-4D97-A207-EA04E388E623}" dt="2022-05-10T14:11:42.059" v="23" actId="14826"/>
      <pc:docMkLst>
        <pc:docMk/>
      </pc:docMkLst>
      <pc:sldChg chg="addSp delSp modSp add mod ord">
        <pc:chgData name="Sandra Caspers" userId="a94aac63b14515fa" providerId="LiveId" clId="{34117244-D302-4D97-A207-EA04E388E623}" dt="2022-05-10T14:10:10.567" v="20"/>
        <pc:sldMkLst>
          <pc:docMk/>
          <pc:sldMk cId="507851377" sldId="257"/>
        </pc:sldMkLst>
        <pc:spChg chg="mod">
          <ac:chgData name="Sandra Caspers" userId="a94aac63b14515fa" providerId="LiveId" clId="{34117244-D302-4D97-A207-EA04E388E623}" dt="2022-05-10T13:53:03.773" v="6" actId="1076"/>
          <ac:spMkLst>
            <pc:docMk/>
            <pc:sldMk cId="507851377" sldId="257"/>
            <ac:spMk id="11" creationId="{7AEBAEA9-F36D-FEB2-E6B5-EADAFAFE3BC9}"/>
          </ac:spMkLst>
        </pc:spChg>
        <pc:spChg chg="mod">
          <ac:chgData name="Sandra Caspers" userId="a94aac63b14515fa" providerId="LiveId" clId="{34117244-D302-4D97-A207-EA04E388E623}" dt="2022-05-10T13:53:03.773" v="6" actId="1076"/>
          <ac:spMkLst>
            <pc:docMk/>
            <pc:sldMk cId="507851377" sldId="257"/>
            <ac:spMk id="12" creationId="{8025FA34-AF66-FAB8-5533-D223CB09D98C}"/>
          </ac:spMkLst>
        </pc:spChg>
        <pc:picChg chg="del">
          <ac:chgData name="Sandra Caspers" userId="a94aac63b14515fa" providerId="LiveId" clId="{34117244-D302-4D97-A207-EA04E388E623}" dt="2022-05-10T13:48:32.368" v="5" actId="478"/>
          <ac:picMkLst>
            <pc:docMk/>
            <pc:sldMk cId="507851377" sldId="257"/>
            <ac:picMk id="3" creationId="{C3CB11A1-04E0-3AE1-638F-BD4F96F824CE}"/>
          </ac:picMkLst>
        </pc:picChg>
        <pc:picChg chg="add mod ord">
          <ac:chgData name="Sandra Caspers" userId="a94aac63b14515fa" providerId="LiveId" clId="{34117244-D302-4D97-A207-EA04E388E623}" dt="2022-05-10T14:05:39.880" v="16" actId="14826"/>
          <ac:picMkLst>
            <pc:docMk/>
            <pc:sldMk cId="507851377" sldId="257"/>
            <ac:picMk id="4" creationId="{F70D3ACA-701F-99A1-D025-1D86A7A6E4A7}"/>
          </ac:picMkLst>
        </pc:picChg>
        <pc:picChg chg="mod">
          <ac:chgData name="Sandra Caspers" userId="a94aac63b14515fa" providerId="LiveId" clId="{34117244-D302-4D97-A207-EA04E388E623}" dt="2022-05-10T13:53:03.773" v="6" actId="1076"/>
          <ac:picMkLst>
            <pc:docMk/>
            <pc:sldMk cId="507851377" sldId="257"/>
            <ac:picMk id="1028" creationId="{BD9CAF0D-A1AC-59BA-FF55-E1B787E2B508}"/>
          </ac:picMkLst>
        </pc:picChg>
        <pc:picChg chg="mod">
          <ac:chgData name="Sandra Caspers" userId="a94aac63b14515fa" providerId="LiveId" clId="{34117244-D302-4D97-A207-EA04E388E623}" dt="2022-05-10T13:53:03.773" v="6" actId="1076"/>
          <ac:picMkLst>
            <pc:docMk/>
            <pc:sldMk cId="507851377" sldId="257"/>
            <ac:picMk id="1029" creationId="{5F5ABDFD-0F51-1454-66A2-1F00ECBFBA80}"/>
          </ac:picMkLst>
        </pc:picChg>
      </pc:sldChg>
      <pc:sldChg chg="modSp add ord">
        <pc:chgData name="Sandra Caspers" userId="a94aac63b14515fa" providerId="LiveId" clId="{34117244-D302-4D97-A207-EA04E388E623}" dt="2022-05-10T14:11:42.059" v="23" actId="14826"/>
        <pc:sldMkLst>
          <pc:docMk/>
          <pc:sldMk cId="1269880998" sldId="258"/>
        </pc:sldMkLst>
        <pc:picChg chg="mod">
          <ac:chgData name="Sandra Caspers" userId="a94aac63b14515fa" providerId="LiveId" clId="{34117244-D302-4D97-A207-EA04E388E623}" dt="2022-05-10T14:11:42.059" v="23" actId="14826"/>
          <ac:picMkLst>
            <pc:docMk/>
            <pc:sldMk cId="1269880998" sldId="258"/>
            <ac:picMk id="4" creationId="{F70D3ACA-701F-99A1-D025-1D86A7A6E4A7}"/>
          </ac:picMkLst>
        </pc:picChg>
      </pc:sldChg>
      <pc:sldChg chg="modSp add">
        <pc:chgData name="Sandra Caspers" userId="a94aac63b14515fa" providerId="LiveId" clId="{34117244-D302-4D97-A207-EA04E388E623}" dt="2022-05-10T14:09:26.864" v="18" actId="14826"/>
        <pc:sldMkLst>
          <pc:docMk/>
          <pc:sldMk cId="3736373490" sldId="259"/>
        </pc:sldMkLst>
        <pc:picChg chg="mod">
          <ac:chgData name="Sandra Caspers" userId="a94aac63b14515fa" providerId="LiveId" clId="{34117244-D302-4D97-A207-EA04E388E623}" dt="2022-05-10T14:09:26.864" v="18" actId="14826"/>
          <ac:picMkLst>
            <pc:docMk/>
            <pc:sldMk cId="3736373490" sldId="259"/>
            <ac:picMk id="3" creationId="{C3CB11A1-04E0-3AE1-638F-BD4F96F824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01D9E-0B09-960D-C51A-220FDD010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B5210E-954F-B1F4-F2FF-F7826D73B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13DF32-B0D3-7E0B-4EE3-730D71530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0C933C-9F23-94B7-19DF-7F01C506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C1C358-BED1-A467-FEA0-57171177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52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2AE2D-AA6E-FE67-AAD7-86A790B3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B3AC9D5-9DB2-BCB2-D636-0CA21C794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FE5877-FE37-E252-D8B8-A4725816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BB2E5E-7CD4-5FA5-02DA-FEA319B6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7EF379-7589-DAD1-474F-C7D5B732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0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854B655-59C4-5C39-ADB7-12EFB1474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D3071E-8CC6-073C-49F0-C663FAC5F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9FE258-E622-D16A-5D6D-5D0A5F91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10E002-ECAF-8875-673E-F8346440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8FFD73-634F-54C0-608D-51697D40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3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03810-FB2F-A39A-0A75-D41CB5D48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5E35C8-C637-9744-EF8E-F2D08C1CE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FBE611-9789-779D-E4D7-1176D5E3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2DC1BA-40DD-BEC3-484E-75F92751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85DFED-ADFD-5043-6478-ECC27FC9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66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5A859-86DF-EB7E-9D7E-AA71FFDCF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7AAE77-25F0-10C0-457E-BCE73863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1DB95D-CFAF-3191-90D0-688A75BE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D7885C-A27B-FD51-479A-F5315D3B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0F8BE9-BF79-E6F8-426A-BD3B3EBA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78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A3097-6BDD-1BC8-D8C3-778E305D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EE0F0E-DB33-E0B0-D9EF-B6B8E3D33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A21AA8-3D07-2892-122F-42FA7A88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811A64-7369-B45F-6563-2E6BC119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4BFD3D-3E94-61B0-6195-BB5B9A9C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DE60EF-3B7A-CC2B-96C3-0A51D350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929D9-497E-A23F-3B49-604CCD5C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6BCA8F-9D71-7D01-66A0-3172D5A52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A07484-DBA4-03BE-4B61-47809B1FE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EF9286-06F7-8D22-8B43-F57CF80B0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94194B-FE94-E66F-90A1-8EF69601E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E0CCAC-1CC3-1D51-4677-DD81BD79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77D7160-8F15-26BF-9EC9-8A268A16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AF123B-CDFF-CA69-939B-E7A31BC7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35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267FA-8B4A-FA85-984A-6C751B28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63C715-834D-05C9-A709-6609A010F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5C1367-DBBE-F042-4F2B-0EEEEFCC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F2C94A-744D-6DC4-7BDD-7494B79C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27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91A65E2-3DE4-AA9F-0D8F-450095A0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01BBA6-C271-6D14-4B5D-AF142C7F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03A7C2-82D3-D41B-B333-F6744179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50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A8D03-B302-CE6C-AB5E-B1DCE395B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422132-ABDB-02E5-780C-53EEA6E8F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A3BFD0-AC07-9E97-B8BA-D8BF2FE3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63D4F0-7FD6-6CA4-B497-0CAA68F4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7B51AA-8DC6-2AEA-9C3A-BB898618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9FDA12-F698-BFDB-562F-344C9E967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36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A588D-38DC-E71A-6D1D-29ED67D3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83C5399-715F-B0F0-D1AD-5A9D240CD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49381E-8E55-2E11-8C81-C54F7360E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2D4665-F0F6-EF3C-C8F3-F611EF5D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82BE09-664C-AE6E-DE63-8B72C7AF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E756FC-CF92-1C4C-9BB3-55B799DB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53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1C85363-C88B-9505-6A84-9F75F4A3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759DAF-8A7D-FBB4-2D54-83DEE0545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D6B298-632E-3B9E-64FA-C7DA44245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BA782-67D3-4EFB-A8A2-256A30392AC8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600786-BF0A-3C4F-1FD9-730E2FFAD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1E3AF8-D22E-BFFB-0C24-F3A2D956C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74372-6380-419E-8C3A-AA9E2D0E5D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63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70D3ACA-701F-99A1-D025-1D86A7A6E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" y="0"/>
            <a:ext cx="12189630" cy="6858000"/>
          </a:xfrm>
          <a:prstGeom prst="rect">
            <a:avLst/>
          </a:prstGeom>
        </p:spPr>
      </p:pic>
      <p:pic>
        <p:nvPicPr>
          <p:cNvPr id="1028" name="Grafik 1">
            <a:extLst>
              <a:ext uri="{FF2B5EF4-FFF2-40B4-BE49-F238E27FC236}">
                <a16:creationId xmlns:a16="http://schemas.microsoft.com/office/drawing/2014/main" id="{BD9CAF0D-A1AC-59BA-FF55-E1B787E2B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6" t="2746" r="7082" b="37192"/>
          <a:stretch/>
        </p:blipFill>
        <p:spPr bwMode="auto">
          <a:xfrm>
            <a:off x="6031631" y="2965244"/>
            <a:ext cx="2120287" cy="189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Grafik 2">
            <a:extLst>
              <a:ext uri="{FF2B5EF4-FFF2-40B4-BE49-F238E27FC236}">
                <a16:creationId xmlns:a16="http://schemas.microsoft.com/office/drawing/2014/main" id="{5F5ABDFD-0F51-1454-66A2-1F00ECBFB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" b="6451"/>
          <a:stretch/>
        </p:blipFill>
        <p:spPr bwMode="auto">
          <a:xfrm>
            <a:off x="8398670" y="2965243"/>
            <a:ext cx="2680132" cy="189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AEBAEA9-F36D-FEB2-E6B5-EADAFAFE3BC9}"/>
              </a:ext>
            </a:extLst>
          </p:cNvPr>
          <p:cNvSpPr txBox="1"/>
          <p:nvPr/>
        </p:nvSpPr>
        <p:spPr>
          <a:xfrm>
            <a:off x="1031981" y="4214266"/>
            <a:ext cx="6120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200" dirty="0"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Staatsbibliothek zu Berlin – PK</a:t>
            </a:r>
          </a:p>
          <a:p>
            <a:pPr algn="l"/>
            <a:r>
              <a:rPr lang="de-DE" sz="12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Unter den Linden 8</a:t>
            </a:r>
          </a:p>
          <a:p>
            <a:pPr algn="l"/>
            <a:r>
              <a:rPr lang="de-DE" sz="1200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10117 Berlin</a:t>
            </a:r>
            <a:endParaRPr lang="de-DE" sz="1200" dirty="0">
              <a:effectLst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025FA34-AF66-FAB8-5533-D223CB09D98C}"/>
              </a:ext>
            </a:extLst>
          </p:cNvPr>
          <p:cNvSpPr txBox="1"/>
          <p:nvPr/>
        </p:nvSpPr>
        <p:spPr>
          <a:xfrm>
            <a:off x="1031981" y="1318356"/>
            <a:ext cx="9536879" cy="231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dirty="0"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Sven Osterkamp</a:t>
            </a:r>
            <a:r>
              <a:rPr lang="de-DE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 (</a:t>
            </a:r>
            <a:r>
              <a:rPr lang="de-DE" dirty="0"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Ruhr Universität Bochum):</a:t>
            </a:r>
          </a:p>
          <a:p>
            <a:pPr>
              <a:lnSpc>
                <a:spcPct val="110000"/>
              </a:lnSpc>
            </a:pPr>
            <a:r>
              <a:rPr lang="de-DE" sz="3000" b="1" dirty="0" err="1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Sinica</a:t>
            </a:r>
            <a:r>
              <a:rPr lang="de-DE" sz="3000" b="1" dirty="0">
                <a:effectLst/>
                <a:latin typeface="Open Sans" pitchFamily="2" charset="0"/>
                <a:ea typeface="Open Sans" pitchFamily="2" charset="0"/>
                <a:cs typeface="Open Sans" pitchFamily="2" charset="0"/>
              </a:rPr>
              <a:t> in der churfürstlichen Bibliothek zu Zeiten von Andreas Müller und Christian Mentzel</a:t>
            </a:r>
          </a:p>
          <a:p>
            <a:pPr algn="l">
              <a:lnSpc>
                <a:spcPct val="110000"/>
              </a:lnSpc>
            </a:pPr>
            <a:endParaRPr lang="de-DE" dirty="0">
              <a:effectLst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 algn="l">
              <a:lnSpc>
                <a:spcPct val="110000"/>
              </a:lnSpc>
            </a:pPr>
            <a:r>
              <a:rPr lang="de-DE" dirty="0">
                <a:effectLst/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Donnerstag, 2.6.2022, 19 Uhr</a:t>
            </a:r>
          </a:p>
          <a:p>
            <a:pPr algn="l">
              <a:lnSpc>
                <a:spcPct val="110000"/>
              </a:lnSpc>
            </a:pPr>
            <a:r>
              <a:rPr lang="de-DE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XXX-Saal</a:t>
            </a:r>
            <a:endParaRPr lang="de-DE" dirty="0">
              <a:effectLst/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880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Breitbild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SemiBold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Sinica in der churfürstlichen Bibliothek zu Zeiten von Andreas Müller und Christian Mentzel – und ihr späterer Verbleib</dc:title>
  <dc:creator>Sandra Caspers</dc:creator>
  <cp:lastModifiedBy>Gumbrecht, Cordula</cp:lastModifiedBy>
  <cp:revision>5</cp:revision>
  <dcterms:created xsi:type="dcterms:W3CDTF">2022-05-05T13:12:29Z</dcterms:created>
  <dcterms:modified xsi:type="dcterms:W3CDTF">2022-05-11T08:00:15Z</dcterms:modified>
</cp:coreProperties>
</file>