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3" autoAdjust="0"/>
    <p:restoredTop sz="94660"/>
  </p:normalViewPr>
  <p:slideViewPr>
    <p:cSldViewPr snapToGrid="0">
      <p:cViewPr varScale="1">
        <p:scale>
          <a:sx n="75" d="100"/>
          <a:sy n="75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microsoft.com/office/2016/11/relationships/changesInfo" Target="changesInfos/changesInfo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Caspers" userId="a94aac63b14515fa" providerId="LiveId" clId="{41C986B2-CB75-41C9-AEDF-FB2BE44A9AF5}"/>
    <pc:docChg chg="undo custSel addSld delSld modSld">
      <pc:chgData name="Sandra Caspers" userId="a94aac63b14515fa" providerId="LiveId" clId="{41C986B2-CB75-41C9-AEDF-FB2BE44A9AF5}" dt="2023-03-03T16:30:18.095" v="173" actId="29295"/>
      <pc:docMkLst>
        <pc:docMk/>
      </pc:docMkLst>
      <pc:sldChg chg="addSp delSp modSp mod">
        <pc:chgData name="Sandra Caspers" userId="a94aac63b14515fa" providerId="LiveId" clId="{41C986B2-CB75-41C9-AEDF-FB2BE44A9AF5}" dt="2023-03-03T16:11:07.816" v="4" actId="14100"/>
        <pc:sldMkLst>
          <pc:docMk/>
          <pc:sldMk cId="4210841988" sldId="256"/>
        </pc:sldMkLst>
        <pc:spChg chg="add del mod">
          <ac:chgData name="Sandra Caspers" userId="a94aac63b14515fa" providerId="LiveId" clId="{41C986B2-CB75-41C9-AEDF-FB2BE44A9AF5}" dt="2023-03-03T16:10:53.850" v="1" actId="478"/>
          <ac:spMkLst>
            <pc:docMk/>
            <pc:sldMk cId="4210841988" sldId="256"/>
            <ac:spMk id="2" creationId="{6E7F8B04-B2E4-40A4-3227-E3804782D5C8}"/>
          </ac:spMkLst>
        </pc:spChg>
        <pc:spChg chg="add mod">
          <ac:chgData name="Sandra Caspers" userId="a94aac63b14515fa" providerId="LiveId" clId="{41C986B2-CB75-41C9-AEDF-FB2BE44A9AF5}" dt="2023-03-03T16:11:07.816" v="4" actId="14100"/>
          <ac:spMkLst>
            <pc:docMk/>
            <pc:sldMk cId="4210841988" sldId="256"/>
            <ac:spMk id="3" creationId="{B6F9EF68-E07D-BB8D-3769-6F0961A78FE0}"/>
          </ac:spMkLst>
        </pc:spChg>
      </pc:sldChg>
      <pc:sldChg chg="addSp delSp modSp add mod">
        <pc:chgData name="Sandra Caspers" userId="a94aac63b14515fa" providerId="LiveId" clId="{41C986B2-CB75-41C9-AEDF-FB2BE44A9AF5}" dt="2023-03-03T16:27:26.888" v="150" actId="1076"/>
        <pc:sldMkLst>
          <pc:docMk/>
          <pc:sldMk cId="1819518752" sldId="257"/>
        </pc:sldMkLst>
        <pc:spChg chg="del">
          <ac:chgData name="Sandra Caspers" userId="a94aac63b14515fa" providerId="LiveId" clId="{41C986B2-CB75-41C9-AEDF-FB2BE44A9AF5}" dt="2023-03-03T16:22:02.796" v="18" actId="478"/>
          <ac:spMkLst>
            <pc:docMk/>
            <pc:sldMk cId="1819518752" sldId="257"/>
            <ac:spMk id="3" creationId="{B6F9EF68-E07D-BB8D-3769-6F0961A78FE0}"/>
          </ac:spMkLst>
        </pc:spChg>
        <pc:spChg chg="add mod ord">
          <ac:chgData name="Sandra Caspers" userId="a94aac63b14515fa" providerId="LiveId" clId="{41C986B2-CB75-41C9-AEDF-FB2BE44A9AF5}" dt="2023-03-03T16:22:00.923" v="17" actId="167"/>
          <ac:spMkLst>
            <pc:docMk/>
            <pc:sldMk cId="1819518752" sldId="257"/>
            <ac:spMk id="8" creationId="{CFA34086-8B12-CA2A-5A17-CCD7AF2FE8A5}"/>
          </ac:spMkLst>
        </pc:spChg>
        <pc:picChg chg="add del mod ord">
          <ac:chgData name="Sandra Caspers" userId="a94aac63b14515fa" providerId="LiveId" clId="{41C986B2-CB75-41C9-AEDF-FB2BE44A9AF5}" dt="2023-03-03T16:25:44.449" v="60" actId="478"/>
          <ac:picMkLst>
            <pc:docMk/>
            <pc:sldMk cId="1819518752" sldId="257"/>
            <ac:picMk id="2" creationId="{CE6C5FFE-6E3A-8908-EAC6-3D9BEA52A18F}"/>
          </ac:picMkLst>
        </pc:picChg>
        <pc:picChg chg="add del">
          <ac:chgData name="Sandra Caspers" userId="a94aac63b14515fa" providerId="LiveId" clId="{41C986B2-CB75-41C9-AEDF-FB2BE44A9AF5}" dt="2023-03-03T16:21:15.042" v="9" actId="478"/>
          <ac:picMkLst>
            <pc:docMk/>
            <pc:sldMk cId="1819518752" sldId="257"/>
            <ac:picMk id="5" creationId="{83496202-5A3F-089F-4206-01F044B3E178}"/>
          </ac:picMkLst>
        </pc:picChg>
        <pc:picChg chg="add mod">
          <ac:chgData name="Sandra Caspers" userId="a94aac63b14515fa" providerId="LiveId" clId="{41C986B2-CB75-41C9-AEDF-FB2BE44A9AF5}" dt="2023-03-03T16:26:30.268" v="68" actId="554"/>
          <ac:picMkLst>
            <pc:docMk/>
            <pc:sldMk cId="1819518752" sldId="257"/>
            <ac:picMk id="7" creationId="{3700C0DA-6AD0-CCF6-A49C-294B4C0D2CE7}"/>
          </ac:picMkLst>
        </pc:picChg>
        <pc:picChg chg="add mod modCrop">
          <ac:chgData name="Sandra Caspers" userId="a94aac63b14515fa" providerId="LiveId" clId="{41C986B2-CB75-41C9-AEDF-FB2BE44A9AF5}" dt="2023-03-03T16:26:30.268" v="68" actId="554"/>
          <ac:picMkLst>
            <pc:docMk/>
            <pc:sldMk cId="1819518752" sldId="257"/>
            <ac:picMk id="9" creationId="{3A4B5B08-895F-AA9F-1FDB-AA6AE10A4636}"/>
          </ac:picMkLst>
        </pc:picChg>
        <pc:picChg chg="add mod">
          <ac:chgData name="Sandra Caspers" userId="a94aac63b14515fa" providerId="LiveId" clId="{41C986B2-CB75-41C9-AEDF-FB2BE44A9AF5}" dt="2023-03-03T16:27:26.888" v="150" actId="1076"/>
          <ac:picMkLst>
            <pc:docMk/>
            <pc:sldMk cId="1819518752" sldId="257"/>
            <ac:picMk id="10" creationId="{108818F0-34F5-A529-CE2B-37D3084467E7}"/>
          </ac:picMkLst>
        </pc:picChg>
      </pc:sldChg>
      <pc:sldChg chg="addSp delSp modSp add mod">
        <pc:chgData name="Sandra Caspers" userId="a94aac63b14515fa" providerId="LiveId" clId="{41C986B2-CB75-41C9-AEDF-FB2BE44A9AF5}" dt="2023-03-03T16:29:18.366" v="167" actId="478"/>
        <pc:sldMkLst>
          <pc:docMk/>
          <pc:sldMk cId="2355271666" sldId="258"/>
        </pc:sldMkLst>
        <pc:spChg chg="add del mod">
          <ac:chgData name="Sandra Caspers" userId="a94aac63b14515fa" providerId="LiveId" clId="{41C986B2-CB75-41C9-AEDF-FB2BE44A9AF5}" dt="2023-03-03T16:28:53.774" v="163" actId="478"/>
          <ac:spMkLst>
            <pc:docMk/>
            <pc:sldMk cId="2355271666" sldId="258"/>
            <ac:spMk id="3" creationId="{D8A67507-7EED-CD32-CA19-273373E58553}"/>
          </ac:spMkLst>
        </pc:spChg>
        <pc:spChg chg="mod">
          <ac:chgData name="Sandra Caspers" userId="a94aac63b14515fa" providerId="LiveId" clId="{41C986B2-CB75-41C9-AEDF-FB2BE44A9AF5}" dt="2023-03-03T16:28:48.557" v="162" actId="207"/>
          <ac:spMkLst>
            <pc:docMk/>
            <pc:sldMk cId="2355271666" sldId="258"/>
            <ac:spMk id="8" creationId="{CFA34086-8B12-CA2A-5A17-CCD7AF2FE8A5}"/>
          </ac:spMkLst>
        </pc:spChg>
        <pc:picChg chg="add mod">
          <ac:chgData name="Sandra Caspers" userId="a94aac63b14515fa" providerId="LiveId" clId="{41C986B2-CB75-41C9-AEDF-FB2BE44A9AF5}" dt="2023-03-03T16:28:15.696" v="159" actId="12788"/>
          <ac:picMkLst>
            <pc:docMk/>
            <pc:sldMk cId="2355271666" sldId="258"/>
            <ac:picMk id="2" creationId="{58008F52-5503-8E7A-9FAB-AD5123FA1839}"/>
          </ac:picMkLst>
        </pc:picChg>
        <pc:picChg chg="add del mod">
          <ac:chgData name="Sandra Caspers" userId="a94aac63b14515fa" providerId="LiveId" clId="{41C986B2-CB75-41C9-AEDF-FB2BE44A9AF5}" dt="2023-03-03T16:29:18.366" v="167" actId="478"/>
          <ac:picMkLst>
            <pc:docMk/>
            <pc:sldMk cId="2355271666" sldId="258"/>
            <ac:picMk id="4" creationId="{8116EC53-3234-98D4-2A63-E26DF81AC9DA}"/>
          </ac:picMkLst>
        </pc:picChg>
        <pc:picChg chg="del">
          <ac:chgData name="Sandra Caspers" userId="a94aac63b14515fa" providerId="LiveId" clId="{41C986B2-CB75-41C9-AEDF-FB2BE44A9AF5}" dt="2023-03-03T16:27:51.707" v="152" actId="478"/>
          <ac:picMkLst>
            <pc:docMk/>
            <pc:sldMk cId="2355271666" sldId="258"/>
            <ac:picMk id="7" creationId="{3700C0DA-6AD0-CCF6-A49C-294B4C0D2CE7}"/>
          </ac:picMkLst>
        </pc:picChg>
        <pc:picChg chg="del">
          <ac:chgData name="Sandra Caspers" userId="a94aac63b14515fa" providerId="LiveId" clId="{41C986B2-CB75-41C9-AEDF-FB2BE44A9AF5}" dt="2023-03-03T16:27:52.995" v="153" actId="478"/>
          <ac:picMkLst>
            <pc:docMk/>
            <pc:sldMk cId="2355271666" sldId="258"/>
            <ac:picMk id="9" creationId="{3A4B5B08-895F-AA9F-1FDB-AA6AE10A4636}"/>
          </ac:picMkLst>
        </pc:picChg>
        <pc:picChg chg="del">
          <ac:chgData name="Sandra Caspers" userId="a94aac63b14515fa" providerId="LiveId" clId="{41C986B2-CB75-41C9-AEDF-FB2BE44A9AF5}" dt="2023-03-03T16:27:53.832" v="154" actId="478"/>
          <ac:picMkLst>
            <pc:docMk/>
            <pc:sldMk cId="2355271666" sldId="258"/>
            <ac:picMk id="10" creationId="{108818F0-34F5-A529-CE2B-37D3084467E7}"/>
          </ac:picMkLst>
        </pc:picChg>
      </pc:sldChg>
      <pc:sldChg chg="addSp modSp add del mod">
        <pc:chgData name="Sandra Caspers" userId="a94aac63b14515fa" providerId="LiveId" clId="{41C986B2-CB75-41C9-AEDF-FB2BE44A9AF5}" dt="2023-03-03T16:26:03.425" v="65" actId="47"/>
        <pc:sldMkLst>
          <pc:docMk/>
          <pc:sldMk cId="3122962029" sldId="258"/>
        </pc:sldMkLst>
        <pc:spChg chg="mod">
          <ac:chgData name="Sandra Caspers" userId="a94aac63b14515fa" providerId="LiveId" clId="{41C986B2-CB75-41C9-AEDF-FB2BE44A9AF5}" dt="2023-03-03T16:24:11.092" v="41" actId="1076"/>
          <ac:spMkLst>
            <pc:docMk/>
            <pc:sldMk cId="3122962029" sldId="258"/>
            <ac:spMk id="8" creationId="{CFA34086-8B12-CA2A-5A17-CCD7AF2FE8A5}"/>
          </ac:spMkLst>
        </pc:spChg>
        <pc:picChg chg="mod ord">
          <ac:chgData name="Sandra Caspers" userId="a94aac63b14515fa" providerId="LiveId" clId="{41C986B2-CB75-41C9-AEDF-FB2BE44A9AF5}" dt="2023-03-03T16:24:58.149" v="53" actId="1076"/>
          <ac:picMkLst>
            <pc:docMk/>
            <pc:sldMk cId="3122962029" sldId="258"/>
            <ac:picMk id="2" creationId="{CE6C5FFE-6E3A-8908-EAC6-3D9BEA52A18F}"/>
          </ac:picMkLst>
        </pc:picChg>
        <pc:picChg chg="add mod">
          <ac:chgData name="Sandra Caspers" userId="a94aac63b14515fa" providerId="LiveId" clId="{41C986B2-CB75-41C9-AEDF-FB2BE44A9AF5}" dt="2023-03-03T16:24:51.004" v="51" actId="1076"/>
          <ac:picMkLst>
            <pc:docMk/>
            <pc:sldMk cId="3122962029" sldId="258"/>
            <ac:picMk id="3" creationId="{17624BEC-A0E5-813C-7784-52B25A4612FE}"/>
          </ac:picMkLst>
        </pc:picChg>
        <pc:picChg chg="mod">
          <ac:chgData name="Sandra Caspers" userId="a94aac63b14515fa" providerId="LiveId" clId="{41C986B2-CB75-41C9-AEDF-FB2BE44A9AF5}" dt="2023-03-03T16:24:05.904" v="39" actId="1076"/>
          <ac:picMkLst>
            <pc:docMk/>
            <pc:sldMk cId="3122962029" sldId="258"/>
            <ac:picMk id="7" creationId="{3700C0DA-6AD0-CCF6-A49C-294B4C0D2CE7}"/>
          </ac:picMkLst>
        </pc:picChg>
        <pc:picChg chg="mod">
          <ac:chgData name="Sandra Caspers" userId="a94aac63b14515fa" providerId="LiveId" clId="{41C986B2-CB75-41C9-AEDF-FB2BE44A9AF5}" dt="2023-03-03T16:24:05.904" v="39" actId="1076"/>
          <ac:picMkLst>
            <pc:docMk/>
            <pc:sldMk cId="3122962029" sldId="258"/>
            <ac:picMk id="9" creationId="{3A4B5B08-895F-AA9F-1FDB-AA6AE10A4636}"/>
          </ac:picMkLst>
        </pc:picChg>
      </pc:sldChg>
      <pc:sldChg chg="modSp add mod">
        <pc:chgData name="Sandra Caspers" userId="a94aac63b14515fa" providerId="LiveId" clId="{41C986B2-CB75-41C9-AEDF-FB2BE44A9AF5}" dt="2023-03-03T16:30:18.095" v="173" actId="29295"/>
        <pc:sldMkLst>
          <pc:docMk/>
          <pc:sldMk cId="237019939" sldId="259"/>
        </pc:sldMkLst>
        <pc:spChg chg="ord">
          <ac:chgData name="Sandra Caspers" userId="a94aac63b14515fa" providerId="LiveId" clId="{41C986B2-CB75-41C9-AEDF-FB2BE44A9AF5}" dt="2023-03-03T16:29:59.126" v="172" actId="167"/>
          <ac:spMkLst>
            <pc:docMk/>
            <pc:sldMk cId="237019939" sldId="259"/>
            <ac:spMk id="8" creationId="{CFA34086-8B12-CA2A-5A17-CCD7AF2FE8A5}"/>
          </ac:spMkLst>
        </pc:spChg>
        <pc:picChg chg="mod ord modCrop">
          <ac:chgData name="Sandra Caspers" userId="a94aac63b14515fa" providerId="LiveId" clId="{41C986B2-CB75-41C9-AEDF-FB2BE44A9AF5}" dt="2023-03-03T16:30:18.095" v="173" actId="29295"/>
          <ac:picMkLst>
            <pc:docMk/>
            <pc:sldMk cId="237019939" sldId="259"/>
            <ac:picMk id="4" creationId="{8116EC53-3234-98D4-2A63-E26DF81AC9D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ABEAA-1E07-B808-4CF1-91E9BA267F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074D08E-22D4-1834-1DD2-9E3DBA34E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858711-A65E-A1CB-6D46-C361FE79B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6D46-FC67-4838-B2DD-FD2ADD271319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EDA953-13D8-ABD4-01DD-72FB779C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426580-9A3A-F4E5-09D9-58144AF6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AD7FD-8A33-4DEA-B779-A83378B16E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114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4ECF5FB-2DCC-2A5F-BC8A-329BA7602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7F4DFC3-A28B-E434-6AAE-5723D8C24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F0D7CC-6BB1-33E3-660F-2D4B290FE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C6D46-FC67-4838-B2DD-FD2ADD271319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0BAC2B-102D-931B-2897-1336D350A2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EB6E3F-F0FA-9C4F-7633-64887C8FA8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AD7FD-8A33-4DEA-B779-A83378B16E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45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B6F9EF68-E07D-BB8D-3769-6F0961A78FE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8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86380"/>
            <a:ext cx="12188299" cy="3684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41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Sandra Caspers</dc:creator>
  <cp:lastModifiedBy>Timmermann, Birte</cp:lastModifiedBy>
  <cp:revision>3</cp:revision>
  <dcterms:created xsi:type="dcterms:W3CDTF">2023-03-03T14:01:15Z</dcterms:created>
  <dcterms:modified xsi:type="dcterms:W3CDTF">2023-08-17T13:00:40Z</dcterms:modified>
</cp:coreProperties>
</file>