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7114500" cy="1523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9313" y="2493880"/>
            <a:ext cx="20335875" cy="5305225"/>
          </a:xfrm>
        </p:spPr>
        <p:txBody>
          <a:bodyPr anchor="b"/>
          <a:lstStyle>
            <a:lvl1pPr algn="ctr">
              <a:defRPr sz="1333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313" y="8003695"/>
            <a:ext cx="20335875" cy="3679088"/>
          </a:xfrm>
        </p:spPr>
        <p:txBody>
          <a:bodyPr/>
          <a:lstStyle>
            <a:lvl1pPr marL="0" indent="0" algn="ctr">
              <a:buNone/>
              <a:defRPr sz="5333"/>
            </a:lvl1pPr>
            <a:lvl2pPr marL="1015898" indent="0" algn="ctr">
              <a:buNone/>
              <a:defRPr sz="4444"/>
            </a:lvl2pPr>
            <a:lvl3pPr marL="2031797" indent="0" algn="ctr">
              <a:buNone/>
              <a:defRPr sz="4000"/>
            </a:lvl3pPr>
            <a:lvl4pPr marL="3047695" indent="0" algn="ctr">
              <a:buNone/>
              <a:defRPr sz="3555"/>
            </a:lvl4pPr>
            <a:lvl5pPr marL="4063594" indent="0" algn="ctr">
              <a:buNone/>
              <a:defRPr sz="3555"/>
            </a:lvl5pPr>
            <a:lvl6pPr marL="5079492" indent="0" algn="ctr">
              <a:buNone/>
              <a:defRPr sz="3555"/>
            </a:lvl6pPr>
            <a:lvl7pPr marL="6095390" indent="0" algn="ctr">
              <a:buNone/>
              <a:defRPr sz="3555"/>
            </a:lvl7pPr>
            <a:lvl8pPr marL="7111289" indent="0" algn="ctr">
              <a:buNone/>
              <a:defRPr sz="3555"/>
            </a:lvl8pPr>
            <a:lvl9pPr marL="8127187" indent="0" algn="ctr">
              <a:buNone/>
              <a:defRPr sz="3555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16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08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403814" y="811304"/>
            <a:ext cx="5846564" cy="1291385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4122" y="811304"/>
            <a:ext cx="17200761" cy="1291385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55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73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000" y="3799023"/>
            <a:ext cx="23386256" cy="6338755"/>
          </a:xfrm>
        </p:spPr>
        <p:txBody>
          <a:bodyPr anchor="b"/>
          <a:lstStyle>
            <a:lvl1pPr>
              <a:defRPr sz="13332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0000" y="10197746"/>
            <a:ext cx="23386256" cy="3333402"/>
          </a:xfrm>
        </p:spPr>
        <p:txBody>
          <a:bodyPr/>
          <a:lstStyle>
            <a:lvl1pPr marL="0" indent="0">
              <a:buNone/>
              <a:defRPr sz="5333">
                <a:solidFill>
                  <a:schemeClr val="tx1">
                    <a:tint val="75000"/>
                  </a:schemeClr>
                </a:solidFill>
              </a:defRPr>
            </a:lvl1pPr>
            <a:lvl2pPr marL="1015898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2pPr>
            <a:lvl3pPr marL="203179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3pPr>
            <a:lvl4pPr marL="3047695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4pPr>
            <a:lvl5pPr marL="406359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5pPr>
            <a:lvl6pPr marL="5079492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6pPr>
            <a:lvl7pPr marL="6095390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7pPr>
            <a:lvl8pPr marL="7111289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8pPr>
            <a:lvl9pPr marL="8127187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7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64122" y="4056522"/>
            <a:ext cx="11523663" cy="966863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26715" y="4056522"/>
            <a:ext cx="11523663" cy="966863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89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654" y="811305"/>
            <a:ext cx="23386256" cy="294538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7655" y="3735529"/>
            <a:ext cx="11470703" cy="1830725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898" indent="0">
              <a:buNone/>
              <a:defRPr sz="4444" b="1"/>
            </a:lvl2pPr>
            <a:lvl3pPr marL="2031797" indent="0">
              <a:buNone/>
              <a:defRPr sz="4000" b="1"/>
            </a:lvl3pPr>
            <a:lvl4pPr marL="3047695" indent="0">
              <a:buNone/>
              <a:defRPr sz="3555" b="1"/>
            </a:lvl4pPr>
            <a:lvl5pPr marL="4063594" indent="0">
              <a:buNone/>
              <a:defRPr sz="3555" b="1"/>
            </a:lvl5pPr>
            <a:lvl6pPr marL="5079492" indent="0">
              <a:buNone/>
              <a:defRPr sz="3555" b="1"/>
            </a:lvl6pPr>
            <a:lvl7pPr marL="6095390" indent="0">
              <a:buNone/>
              <a:defRPr sz="3555" b="1"/>
            </a:lvl7pPr>
            <a:lvl8pPr marL="7111289" indent="0">
              <a:buNone/>
              <a:defRPr sz="3555" b="1"/>
            </a:lvl8pPr>
            <a:lvl9pPr marL="8127187" indent="0">
              <a:buNone/>
              <a:defRPr sz="3555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7655" y="5566253"/>
            <a:ext cx="11470703" cy="818712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26716" y="3735529"/>
            <a:ext cx="11527194" cy="1830725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898" indent="0">
              <a:buNone/>
              <a:defRPr sz="4444" b="1"/>
            </a:lvl2pPr>
            <a:lvl3pPr marL="2031797" indent="0">
              <a:buNone/>
              <a:defRPr sz="4000" b="1"/>
            </a:lvl3pPr>
            <a:lvl4pPr marL="3047695" indent="0">
              <a:buNone/>
              <a:defRPr sz="3555" b="1"/>
            </a:lvl4pPr>
            <a:lvl5pPr marL="4063594" indent="0">
              <a:buNone/>
              <a:defRPr sz="3555" b="1"/>
            </a:lvl5pPr>
            <a:lvl6pPr marL="5079492" indent="0">
              <a:buNone/>
              <a:defRPr sz="3555" b="1"/>
            </a:lvl6pPr>
            <a:lvl7pPr marL="6095390" indent="0">
              <a:buNone/>
              <a:defRPr sz="3555" b="1"/>
            </a:lvl7pPr>
            <a:lvl8pPr marL="7111289" indent="0">
              <a:buNone/>
              <a:defRPr sz="3555" b="1"/>
            </a:lvl8pPr>
            <a:lvl9pPr marL="8127187" indent="0">
              <a:buNone/>
              <a:defRPr sz="3555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26716" y="5566253"/>
            <a:ext cx="11527194" cy="818712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9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53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92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655" y="1015894"/>
            <a:ext cx="8745131" cy="3555630"/>
          </a:xfrm>
        </p:spPr>
        <p:txBody>
          <a:bodyPr anchor="b"/>
          <a:lstStyle>
            <a:lvl1pPr>
              <a:defRPr sz="711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7194" y="2194050"/>
            <a:ext cx="13726716" cy="10829150"/>
          </a:xfrm>
        </p:spPr>
        <p:txBody>
          <a:bodyPr/>
          <a:lstStyle>
            <a:lvl1pPr>
              <a:defRPr sz="7110"/>
            </a:lvl1pPr>
            <a:lvl2pPr>
              <a:defRPr sz="6222"/>
            </a:lvl2pPr>
            <a:lvl3pPr>
              <a:defRPr sz="5333"/>
            </a:lvl3pPr>
            <a:lvl4pPr>
              <a:defRPr sz="4444"/>
            </a:lvl4pPr>
            <a:lvl5pPr>
              <a:defRPr sz="4444"/>
            </a:lvl5pPr>
            <a:lvl6pPr>
              <a:defRPr sz="4444"/>
            </a:lvl6pPr>
            <a:lvl7pPr>
              <a:defRPr sz="4444"/>
            </a:lvl7pPr>
            <a:lvl8pPr>
              <a:defRPr sz="4444"/>
            </a:lvl8pPr>
            <a:lvl9pPr>
              <a:defRPr sz="4444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655" y="4571524"/>
            <a:ext cx="8745131" cy="8469314"/>
          </a:xfrm>
        </p:spPr>
        <p:txBody>
          <a:bodyPr/>
          <a:lstStyle>
            <a:lvl1pPr marL="0" indent="0">
              <a:buNone/>
              <a:defRPr sz="3555"/>
            </a:lvl1pPr>
            <a:lvl2pPr marL="1015898" indent="0">
              <a:buNone/>
              <a:defRPr sz="3111"/>
            </a:lvl2pPr>
            <a:lvl3pPr marL="2031797" indent="0">
              <a:buNone/>
              <a:defRPr sz="2666"/>
            </a:lvl3pPr>
            <a:lvl4pPr marL="3047695" indent="0">
              <a:buNone/>
              <a:defRPr sz="2222"/>
            </a:lvl4pPr>
            <a:lvl5pPr marL="4063594" indent="0">
              <a:buNone/>
              <a:defRPr sz="2222"/>
            </a:lvl5pPr>
            <a:lvl6pPr marL="5079492" indent="0">
              <a:buNone/>
              <a:defRPr sz="2222"/>
            </a:lvl6pPr>
            <a:lvl7pPr marL="6095390" indent="0">
              <a:buNone/>
              <a:defRPr sz="2222"/>
            </a:lvl7pPr>
            <a:lvl8pPr marL="7111289" indent="0">
              <a:buNone/>
              <a:defRPr sz="2222"/>
            </a:lvl8pPr>
            <a:lvl9pPr marL="8127187" indent="0">
              <a:buNone/>
              <a:defRPr sz="222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11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655" y="1015894"/>
            <a:ext cx="8745131" cy="3555630"/>
          </a:xfrm>
        </p:spPr>
        <p:txBody>
          <a:bodyPr anchor="b"/>
          <a:lstStyle>
            <a:lvl1pPr>
              <a:defRPr sz="711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27194" y="2194050"/>
            <a:ext cx="13726716" cy="10829150"/>
          </a:xfrm>
        </p:spPr>
        <p:txBody>
          <a:bodyPr anchor="t"/>
          <a:lstStyle>
            <a:lvl1pPr marL="0" indent="0">
              <a:buNone/>
              <a:defRPr sz="7110"/>
            </a:lvl1pPr>
            <a:lvl2pPr marL="1015898" indent="0">
              <a:buNone/>
              <a:defRPr sz="6222"/>
            </a:lvl2pPr>
            <a:lvl3pPr marL="2031797" indent="0">
              <a:buNone/>
              <a:defRPr sz="5333"/>
            </a:lvl3pPr>
            <a:lvl4pPr marL="3047695" indent="0">
              <a:buNone/>
              <a:defRPr sz="4444"/>
            </a:lvl4pPr>
            <a:lvl5pPr marL="4063594" indent="0">
              <a:buNone/>
              <a:defRPr sz="4444"/>
            </a:lvl5pPr>
            <a:lvl6pPr marL="5079492" indent="0">
              <a:buNone/>
              <a:defRPr sz="4444"/>
            </a:lvl6pPr>
            <a:lvl7pPr marL="6095390" indent="0">
              <a:buNone/>
              <a:defRPr sz="4444"/>
            </a:lvl7pPr>
            <a:lvl8pPr marL="7111289" indent="0">
              <a:buNone/>
              <a:defRPr sz="4444"/>
            </a:lvl8pPr>
            <a:lvl9pPr marL="8127187" indent="0">
              <a:buNone/>
              <a:defRPr sz="4444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655" y="4571524"/>
            <a:ext cx="8745131" cy="8469314"/>
          </a:xfrm>
        </p:spPr>
        <p:txBody>
          <a:bodyPr/>
          <a:lstStyle>
            <a:lvl1pPr marL="0" indent="0">
              <a:buNone/>
              <a:defRPr sz="3555"/>
            </a:lvl1pPr>
            <a:lvl2pPr marL="1015898" indent="0">
              <a:buNone/>
              <a:defRPr sz="3111"/>
            </a:lvl2pPr>
            <a:lvl3pPr marL="2031797" indent="0">
              <a:buNone/>
              <a:defRPr sz="2666"/>
            </a:lvl3pPr>
            <a:lvl4pPr marL="3047695" indent="0">
              <a:buNone/>
              <a:defRPr sz="2222"/>
            </a:lvl4pPr>
            <a:lvl5pPr marL="4063594" indent="0">
              <a:buNone/>
              <a:defRPr sz="2222"/>
            </a:lvl5pPr>
            <a:lvl6pPr marL="5079492" indent="0">
              <a:buNone/>
              <a:defRPr sz="2222"/>
            </a:lvl6pPr>
            <a:lvl7pPr marL="6095390" indent="0">
              <a:buNone/>
              <a:defRPr sz="2222"/>
            </a:lvl7pPr>
            <a:lvl8pPr marL="7111289" indent="0">
              <a:buNone/>
              <a:defRPr sz="2222"/>
            </a:lvl8pPr>
            <a:lvl9pPr marL="8127187" indent="0">
              <a:buNone/>
              <a:defRPr sz="222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69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64122" y="811305"/>
            <a:ext cx="23386256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4122" y="4056522"/>
            <a:ext cx="23386256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4122" y="14123753"/>
            <a:ext cx="610076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4117-165F-42F3-9407-8B7EE6E8C8A4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81678" y="14123753"/>
            <a:ext cx="9151144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149615" y="14123753"/>
            <a:ext cx="610076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3527-CEE9-4CDD-9691-8CAF5354E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87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31797" rtl="0" eaLnBrk="1" latinLnBrk="0" hangingPunct="1">
        <a:lnSpc>
          <a:spcPct val="90000"/>
        </a:lnSpc>
        <a:spcBef>
          <a:spcPct val="0"/>
        </a:spcBef>
        <a:buNone/>
        <a:defRPr sz="9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949" indent="-507949" algn="l" defTabSz="2031797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2" kern="1200">
          <a:solidFill>
            <a:schemeClr val="tx1"/>
          </a:solidFill>
          <a:latin typeface="+mn-lt"/>
          <a:ea typeface="+mn-ea"/>
          <a:cs typeface="+mn-cs"/>
        </a:defRPr>
      </a:lvl1pPr>
      <a:lvl2pPr marL="1523848" indent="-507949" algn="l" defTabSz="203179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2pPr>
      <a:lvl3pPr marL="2539746" indent="-507949" algn="l" defTabSz="203179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444" kern="1200">
          <a:solidFill>
            <a:schemeClr val="tx1"/>
          </a:solidFill>
          <a:latin typeface="+mn-lt"/>
          <a:ea typeface="+mn-ea"/>
          <a:cs typeface="+mn-cs"/>
        </a:defRPr>
      </a:lvl3pPr>
      <a:lvl4pPr marL="3555644" indent="-507949" algn="l" defTabSz="203179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1543" indent="-507949" algn="l" defTabSz="203179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587441" indent="-507949" algn="l" defTabSz="203179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603340" indent="-507949" algn="l" defTabSz="203179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238" indent="-507949" algn="l" defTabSz="203179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635136" indent="-507949" algn="l" defTabSz="203179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898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97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695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3594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9492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5390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11289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7187" algn="l" defTabSz="2031797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„Arial“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4"/>
          <a:stretch/>
        </p:blipFill>
        <p:spPr>
          <a:xfrm>
            <a:off x="0" y="-1"/>
            <a:ext cx="27106653" cy="153208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19"/>
            <a:ext cx="4180114" cy="12312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488" y="13335505"/>
            <a:ext cx="6309165" cy="19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7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" y="1"/>
            <a:ext cx="27114500" cy="15238412"/>
          </a:xfrm>
          <a:prstGeom prst="rect">
            <a:avLst/>
          </a:prstGeom>
          <a:solidFill>
            <a:srgbClr val="3C4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75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Benutzerdefiniert</PresentationFormat>
  <Paragraphs>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„Arial“</vt:lpstr>
      <vt:lpstr>PowerPoint-Präsentation</vt:lpstr>
    </vt:vector>
  </TitlesOfParts>
  <Company>Stiftung Preußischer Kulturbesitz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„Arial“</dc:title>
  <dc:creator>Witthuhn, Janina</dc:creator>
  <cp:lastModifiedBy>Hilger, Kristina</cp:lastModifiedBy>
  <cp:revision>2</cp:revision>
  <dcterms:created xsi:type="dcterms:W3CDTF">2023-01-12T08:22:39Z</dcterms:created>
  <dcterms:modified xsi:type="dcterms:W3CDTF">2023-01-24T08:46:14Z</dcterms:modified>
</cp:coreProperties>
</file>